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73" r:id="rId29"/>
    <p:sldId id="386" r:id="rId30"/>
    <p:sldId id="369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60" d="100"/>
          <a:sy n="160" d="100"/>
        </p:scale>
        <p:origin x="17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=""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6" y="3611562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103" y="4313583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380" y="44900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543050" y="3299166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41907" y="436924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036" y="442726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589392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=""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62260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874237"/>
            <a:ext cx="4137325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341921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시리얼 모니터로 버튼</a:t>
            </a:r>
            <a:r>
              <a:rPr lang="en-US" altLang="ko-KR" dirty="0" smtClean="0"/>
              <a:t>(1,2,3)</a:t>
            </a:r>
            <a:r>
              <a:rPr lang="ko-KR" altLang="en-US" dirty="0" smtClean="0"/>
              <a:t>을 누를 때 나타나는 신호</a:t>
            </a:r>
            <a:r>
              <a:rPr lang="en-US" altLang="ko-KR" dirty="0" smtClean="0"/>
              <a:t>(BUTTON, </a:t>
            </a:r>
            <a:r>
              <a:rPr lang="ko-KR" altLang="en-US" dirty="0" smtClean="0"/>
              <a:t>변환 주파수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확인 해 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8" y="1435841"/>
            <a:ext cx="7467600" cy="467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5" y="7572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Digital/</a:t>
            </a:r>
          </a:p>
          <a:p>
            <a:pPr algn="ctr"/>
            <a:r>
              <a:rPr lang="en-US" altLang="ko-KR" dirty="0" smtClean="0"/>
              <a:t>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4463" y="176445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</a:t>
            </a:r>
          </a:p>
          <a:p>
            <a:pPr algn="ctr"/>
            <a:r>
              <a:rPr lang="en-US" altLang="ko-KR" dirty="0" smtClean="0"/>
              <a:t>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24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10" y="1597306"/>
            <a:ext cx="6569584" cy="50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785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</a:t>
            </a:r>
            <a:r>
              <a:rPr lang="en" altLang="ko-KR" dirty="0" smtClean="0"/>
              <a:t>:\</a:t>
            </a:r>
            <a:r>
              <a:rPr lang="en" altLang="ko-KR" dirty="0" smtClean="0"/>
              <a:t>....</a:t>
            </a:r>
            <a:r>
              <a:rPr lang="en" altLang="ko-KR" dirty="0" smtClean="0"/>
              <a:t>\Arduino\music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0" y="4770562"/>
            <a:ext cx="90287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24864</TotalTime>
  <Words>1447</Words>
  <Application>Microsoft Office PowerPoint</Application>
  <PresentationFormat>화면 슬라이드 쇼(4:3)</PresentationFormat>
  <Paragraphs>302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400</cp:revision>
  <cp:lastPrinted>2019-03-22T07:19:52Z</cp:lastPrinted>
  <dcterms:created xsi:type="dcterms:W3CDTF">2019-02-21T14:11:08Z</dcterms:created>
  <dcterms:modified xsi:type="dcterms:W3CDTF">2019-04-15T08:18:37Z</dcterms:modified>
</cp:coreProperties>
</file>